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png" ContentType="image/png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411480"/>
            <a:ext cx="16459200" cy="1645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51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3850"/>
            <a:ext cx="18288000" cy="991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3850"/>
            <a:ext cx="18288000" cy="9915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3850"/>
            <a:ext cx="18288000" cy="9925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3850"/>
            <a:ext cx="18288000" cy="951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323850"/>
            <a:ext cx="1750695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323850"/>
            <a:ext cx="1750695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323850"/>
            <a:ext cx="1750695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750" y="323850"/>
            <a:ext cx="1750695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764125" cy="9591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825" y="323850"/>
            <a:ext cx="17973675" cy="9629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625" y="323850"/>
            <a:ext cx="17907000" cy="9839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100" y="323850"/>
            <a:ext cx="18221325" cy="996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96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564100" cy="9801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51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51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534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6278225" cy="9410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049750" cy="895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6849725" cy="815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364075" cy="9696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506950" cy="8801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8620125" cy="893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449800" cy="9515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" y="323850"/>
            <a:ext cx="17735550" cy="9925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23850"/>
            <a:ext cx="18288000" cy="996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2023-08-26T12:43:58Z</dcterms:created>
  <dcterms:modified xsi:type="dcterms:W3CDTF">2023-08-26T12:43:58Z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2023-08-25T00:00:00Z</vt:filetime>
  </property>
  <property fmtid="{D5CDD505-2E9C-101B-9397-08002B2CF9AE}" pid="3" name="LastSaved">
    <vt:filetime>2023-08-25T00:00:00Z</vt:filetime>
  </property>
</Properties>
</file>